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A69B-B501-7D42-99B1-2A38F2310548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03CB-C3F2-E64B-96DE-CF32D161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0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A69B-B501-7D42-99B1-2A38F2310548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03CB-C3F2-E64B-96DE-CF32D161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5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A69B-B501-7D42-99B1-2A38F2310548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03CB-C3F2-E64B-96DE-CF32D161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A69B-B501-7D42-99B1-2A38F2310548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03CB-C3F2-E64B-96DE-CF32D161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5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A69B-B501-7D42-99B1-2A38F2310548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03CB-C3F2-E64B-96DE-CF32D161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A69B-B501-7D42-99B1-2A38F2310548}" type="datetimeFigureOut">
              <a:rPr lang="en-US" smtClean="0"/>
              <a:t>5/29/13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03CB-C3F2-E64B-96DE-CF32D161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0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A69B-B501-7D42-99B1-2A38F2310548}" type="datetimeFigureOut">
              <a:rPr lang="en-US" smtClean="0"/>
              <a:t>5/29/13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03CB-C3F2-E64B-96DE-CF32D161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A69B-B501-7D42-99B1-2A38F2310548}" type="datetimeFigureOut">
              <a:rPr lang="en-US" smtClean="0"/>
              <a:t>5/29/13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03CB-C3F2-E64B-96DE-CF32D161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2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A69B-B501-7D42-99B1-2A38F2310548}" type="datetimeFigureOut">
              <a:rPr lang="en-US" smtClean="0"/>
              <a:t>5/29/13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03CB-C3F2-E64B-96DE-CF32D161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9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A69B-B501-7D42-99B1-2A38F2310548}" type="datetimeFigureOut">
              <a:rPr lang="en-US" smtClean="0"/>
              <a:t>5/29/13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03CB-C3F2-E64B-96DE-CF32D161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7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A69B-B501-7D42-99B1-2A38F2310548}" type="datetimeFigureOut">
              <a:rPr lang="en-US" smtClean="0"/>
              <a:t>5/29/13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03CB-C3F2-E64B-96DE-CF32D161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A69B-B501-7D42-99B1-2A38F2310548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703CB-C3F2-E64B-96DE-CF32D161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5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Produce GAPs Harmonized Food Safety Standard </a:t>
            </a:r>
            <a:br>
              <a:rPr lang="en-US" dirty="0" smtClean="0"/>
            </a:br>
            <a:r>
              <a:rPr lang="en-US" dirty="0" smtClean="0"/>
              <a:t>Post-Harvest Operations – USDA Checklist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281" y="4397237"/>
            <a:ext cx="15367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4422637"/>
            <a:ext cx="171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9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1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0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9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0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3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1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0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96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00"/>
            <a:ext cx="9144000" cy="590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4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21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8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28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580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4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5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0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78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83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8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12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49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89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7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28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58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64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87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4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1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0"/>
            <a:ext cx="9144000" cy="55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73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00"/>
            <a:ext cx="9144000" cy="29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14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64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5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93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52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40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56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700"/>
            <a:ext cx="9144000" cy="37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74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5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03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7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29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500"/>
            <a:ext cx="9144000" cy="317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5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0"/>
            <a:ext cx="5364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2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992"/>
            <a:ext cx="9144000" cy="1862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992"/>
            <a:ext cx="9144000" cy="44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6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81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2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9144000" cy="48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4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072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2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0"/>
            <a:ext cx="7478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2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0"/>
            <a:ext cx="7058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7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</Words>
  <Application>Microsoft Macintosh PowerPoint</Application>
  <PresentationFormat>On-screen Show (4:3)</PresentationFormat>
  <Paragraphs>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Produce GAPs Harmonized Food Safety Standard  Post-Harvest Operations – USDA Checklist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McKeag</dc:creator>
  <cp:lastModifiedBy>Lisa McKeag</cp:lastModifiedBy>
  <cp:revision>4</cp:revision>
  <dcterms:created xsi:type="dcterms:W3CDTF">2013-05-29T13:53:59Z</dcterms:created>
  <dcterms:modified xsi:type="dcterms:W3CDTF">2013-05-29T14:21:34Z</dcterms:modified>
</cp:coreProperties>
</file>