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12951-97BD-4ED5-9407-8B91855C92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152B54-6DCD-4AA7-83AD-57CB7DE9C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EDF05-E51C-482F-A320-0A11470F2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42EF-A0CB-42A6-9CF0-A8F2BFA79B5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CBC70-048B-4C84-90E6-9D77BC1A1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BF93D-8389-46AE-96E7-E33346BC7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B265-8603-4D5A-B8A4-1319799E9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2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4EFB-9F9C-4F8D-ABB9-611CF160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8F4E7-4A8E-45E1-A432-FA8E5920B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E3527-E5F4-451D-B2A3-D5845EB50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42EF-A0CB-42A6-9CF0-A8F2BFA79B5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66349-5128-4FAC-BD76-DDA2EDAA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40A10-F8BB-428C-9843-A2D5B78D4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B265-8603-4D5A-B8A4-1319799E9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0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BAEF60-16EA-4148-8B0F-034F8AA1FE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A7D422-1226-4B98-A33F-F887E7079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F7E3E-4BBB-4FAE-896B-0ECF952E2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42EF-A0CB-42A6-9CF0-A8F2BFA79B5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0AAF1-C8F9-41A4-BFA1-EBBCC90DD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D55D6-BEC1-4F02-95E8-15C60B194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B265-8603-4D5A-B8A4-1319799E9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2C3-24F9-466D-9375-F5756D1E6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E842A-0B1B-4DA7-A3E6-92F05F2AB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D111C-12A4-4541-8D63-46A9BCD46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42EF-A0CB-42A6-9CF0-A8F2BFA79B5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12D3A-FE05-4A78-AE8E-2E544D95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6EB21-7CBE-45EC-845A-538DDCF45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B265-8603-4D5A-B8A4-1319799E9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44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5D643-29BF-4DCA-8334-86E16C3D5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B0072-85E8-4D79-9A74-0B7BB6125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0FA82-C3A1-493F-8F0A-3CE4BA04D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42EF-A0CB-42A6-9CF0-A8F2BFA79B5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42FD5-CFA5-4D6C-ACCF-B936B9D4A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1FEFF-0092-4561-B422-D9D4070C8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B265-8603-4D5A-B8A4-1319799E9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4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F252-6907-49DB-8E80-C9EAE225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22BF6-8652-4EF7-8C96-2602821675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AFBADB-27D3-4609-A811-DB8E3E8F1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B411-A805-40AC-9871-CAD61631E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42EF-A0CB-42A6-9CF0-A8F2BFA79B5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30F38-0950-44F6-AF14-0AB44F8A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8018B0-2AE7-4C91-B3ED-1219227D3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B265-8603-4D5A-B8A4-1319799E9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3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0687-16DF-43E9-99E6-B7AC978F3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83B04-A7E4-4E49-B157-45CFD404D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8FD0E-EE8B-47AA-A6CD-1AD949172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6F0E5F-45D4-43D1-9335-A35FB61E7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23877D-2EA7-4D65-882E-840852AC0F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943D11-22BD-4384-A833-DE89E10D0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42EF-A0CB-42A6-9CF0-A8F2BFA79B5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4CED9F-7C88-41BA-8387-7A01004D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B28971-7AB9-456D-9CB1-527FC2F45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B265-8603-4D5A-B8A4-1319799E9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8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DBFC9-C9D6-4B31-BE9D-D52FAE094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8E40BB-2848-42AB-9528-4D10DD4E9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42EF-A0CB-42A6-9CF0-A8F2BFA79B5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D0B1D-BCB1-43F2-B90B-3BCBA89C6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C55CC-1C9F-46E2-B946-2F7D90DC7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B265-8603-4D5A-B8A4-1319799E9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548AD7-239A-45FC-9D64-A9ED15D0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42EF-A0CB-42A6-9CF0-A8F2BFA79B5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5E8718-52B6-4636-93B5-6453AF07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5C06E-3968-4772-AC34-4113C6D8B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B265-8603-4D5A-B8A4-1319799E9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0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8E58-8F40-4DDB-BAB8-0DFF355A6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1D1D0-C612-4E65-A681-07DA6914B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0FC5D-4664-488E-A84D-9582A22B6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7B0BB-CD45-4304-8340-4D78EC762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42EF-A0CB-42A6-9CF0-A8F2BFA79B5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A8C7D-BB8F-49C7-9C72-D6D419AE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230BE-7C1D-4847-9EE0-5B2CAFD8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B265-8603-4D5A-B8A4-1319799E9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B4F2C-14AE-4F2D-9887-E8CF448C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37ECB2-FCC5-4C70-893B-CE3F1FF519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CB478B-9C79-4D9D-82BA-840F31D61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FBA19-98AC-46C6-972B-75FD77B37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742EF-A0CB-42A6-9CF0-A8F2BFA79B5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11E3AD-D83E-40A4-81F3-A02596C8A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4141E-A7F0-4BC4-9940-C64F4510C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EB265-8603-4D5A-B8A4-1319799E9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38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EF58BB-CB1C-4DF1-B42F-7793101D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9182A-FB15-4791-8555-206E711E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F0CD4-84A6-4BE3-9E10-80F138706E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742EF-A0CB-42A6-9CF0-A8F2BFA79B56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948F7-454B-450F-AFFF-3B0247DE4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DB880-7D47-4EDB-956E-54452D0CC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EB265-8603-4D5A-B8A4-1319799E9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9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32C14C-3AE2-4A5C-A4E3-705AA45A4B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3482"/>
            <a:ext cx="9144000" cy="2387600"/>
          </a:xfrm>
        </p:spPr>
        <p:txBody>
          <a:bodyPr/>
          <a:lstStyle/>
          <a:p>
            <a:r>
              <a:rPr lang="en-US" dirty="0"/>
              <a:t>Bird Control</a:t>
            </a:r>
            <a:br>
              <a:rPr lang="en-US" dirty="0"/>
            </a:br>
            <a:r>
              <a:rPr lang="en-US" dirty="0"/>
              <a:t>At Ward’s Berry Farm</a:t>
            </a:r>
          </a:p>
        </p:txBody>
      </p:sp>
    </p:spTree>
    <p:extLst>
      <p:ext uri="{BB962C8B-B14F-4D97-AF65-F5344CB8AC3E}">
        <p14:creationId xmlns:p14="http://schemas.microsoft.com/office/powerpoint/2010/main" val="2531753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B3AA13-55E7-4A1F-9E94-95EACA29D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17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7F0F73-4D44-41AD-986A-421C8898A1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63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3F8B1A-8EA9-4E75-A8E9-B973A1C13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6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B8BA22-AADA-4A1F-8BDE-639C7823E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19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CDA734-773F-4F47-8E60-55D739140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436165"/>
            <a:ext cx="4489251" cy="5985669"/>
          </a:xfrm>
        </p:spPr>
      </p:pic>
    </p:spTree>
    <p:extLst>
      <p:ext uri="{BB962C8B-B14F-4D97-AF65-F5344CB8AC3E}">
        <p14:creationId xmlns:p14="http://schemas.microsoft.com/office/powerpoint/2010/main" val="2528336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9EBD8A-8059-4A2F-A889-08CF5E9BC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81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1F631D-48D4-4E71-967F-F2CF021D00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1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57353-AE3D-4067-A000-095D1F2FD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31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AD584E-9566-42CB-B060-0184776F0D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3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B29780-4B87-4FD1-972E-8E6C437D4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12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5904FB-047D-490E-9884-88120C204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49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C4D412-9D09-40C7-BAAD-0AAAA7679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95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Bird Control At Ward’s Berry Farm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 Control</dc:title>
  <dc:creator>Wards Berry Farm</dc:creator>
  <cp:lastModifiedBy>Wards Berry Farm</cp:lastModifiedBy>
  <cp:revision>2</cp:revision>
  <dcterms:created xsi:type="dcterms:W3CDTF">2019-10-04T13:56:02Z</dcterms:created>
  <dcterms:modified xsi:type="dcterms:W3CDTF">2019-10-04T14:06:14Z</dcterms:modified>
</cp:coreProperties>
</file>